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59" r:id="rId2"/>
    <p:sldId id="465" r:id="rId3"/>
    <p:sldId id="466" r:id="rId4"/>
    <p:sldId id="467" r:id="rId5"/>
    <p:sldId id="474" r:id="rId6"/>
    <p:sldId id="518" r:id="rId7"/>
    <p:sldId id="520" r:id="rId8"/>
    <p:sldId id="521" r:id="rId9"/>
    <p:sldId id="522" r:id="rId10"/>
    <p:sldId id="839" r:id="rId11"/>
    <p:sldId id="656" r:id="rId12"/>
    <p:sldId id="657" r:id="rId13"/>
    <p:sldId id="661" r:id="rId14"/>
    <p:sldId id="658" r:id="rId15"/>
    <p:sldId id="659" r:id="rId16"/>
    <p:sldId id="660" r:id="rId17"/>
    <p:sldId id="713" r:id="rId18"/>
    <p:sldId id="805" r:id="rId19"/>
    <p:sldId id="847" r:id="rId20"/>
    <p:sldId id="848" r:id="rId21"/>
    <p:sldId id="849" r:id="rId22"/>
    <p:sldId id="850" r:id="rId23"/>
    <p:sldId id="523" r:id="rId24"/>
    <p:sldId id="524" r:id="rId25"/>
    <p:sldId id="525" r:id="rId26"/>
    <p:sldId id="526" r:id="rId27"/>
    <p:sldId id="758" r:id="rId28"/>
    <p:sldId id="809" r:id="rId29"/>
    <p:sldId id="540" r:id="rId30"/>
    <p:sldId id="821" r:id="rId31"/>
    <p:sldId id="822" r:id="rId32"/>
    <p:sldId id="832" r:id="rId33"/>
    <p:sldId id="846" r:id="rId34"/>
    <p:sldId id="833" r:id="rId35"/>
    <p:sldId id="761" r:id="rId36"/>
    <p:sldId id="844" r:id="rId37"/>
    <p:sldId id="791" r:id="rId38"/>
    <p:sldId id="851" r:id="rId39"/>
    <p:sldId id="852" r:id="rId40"/>
    <p:sldId id="853" r:id="rId41"/>
    <p:sldId id="854" r:id="rId42"/>
    <p:sldId id="855" r:id="rId43"/>
    <p:sldId id="85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20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the dates</a:t>
            </a:r>
          </a:p>
          <a:p>
            <a:r>
              <a:rPr lang="en-GB" dirty="0"/>
              <a:t>Mums and dads, carers and grandparents - you are invited to join Susie, Tom and Jasmine on a Parenting for Faith course.</a:t>
            </a:r>
          </a:p>
          <a:p>
            <a:r>
              <a:rPr lang="en-GB" dirty="0"/>
              <a:t>Parenting is so overwhelming sometimes isn't it? (Or is it just me?! 😅)</a:t>
            </a:r>
          </a:p>
          <a:p>
            <a:r>
              <a:rPr lang="en-GB" dirty="0"/>
              <a:t>We so want our children to grow up knowing and loving God. Let's come together to seek our Father's help and learn from each other along the way.</a:t>
            </a:r>
          </a:p>
          <a:p>
            <a:r>
              <a:rPr lang="en-GB" dirty="0"/>
              <a:t>There will be a couple of in person sessions, and some over Zoom, because we want to make it as accessible as </a:t>
            </a:r>
            <a:r>
              <a:rPr lang="en-GB" dirty="0" err="1"/>
              <a:t>possible.Special</a:t>
            </a:r>
            <a:r>
              <a:rPr lang="en-GB" dirty="0"/>
              <a:t> plea to Dads - I'd love your company too if you can make it!</a:t>
            </a:r>
          </a:p>
          <a:p>
            <a:r>
              <a:rPr lang="en-GB" dirty="0"/>
              <a:t>Watch the video for more info 👆🏻</a:t>
            </a:r>
          </a:p>
          <a:p>
            <a:r>
              <a:rPr lang="en-GB" dirty="0"/>
              <a:t>Contact Susie (susie@cornerstonecity.co.uk) or Tom (tom@cornerstonecity.co.uk) to find out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19-03-2023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70048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09626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857EC-3A07-6F75-D0AF-BAB5C8EC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41DA6-5F9C-FC55-6504-CE27893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8427-D0CB-AC52-024F-83583C34C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1" b="14203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3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987BE-19EF-FA5F-2A93-BBEC8667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0EE9E-E36E-9EB3-0391-215949A7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3" r="-2" b="-2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86BC5-E414-AEF9-334F-C851FF9E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2010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3411-FAEC-8F57-EBF1-A10951A6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46924"/>
            <a:ext cx="8178799" cy="47641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7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Lead Me To The Cross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4785828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39998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Saviour I come quiet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Remember redemption's hill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Your blood was spilled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69665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Ev’rything</a:t>
            </a:r>
            <a:r>
              <a:rPr lang="en-GB" sz="40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1305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933257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were as I tempted and tried human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word became flesh</a:t>
            </a:r>
          </a:p>
          <a:p>
            <a:r>
              <a:rPr lang="en-GB" sz="4000" dirty="0">
                <a:solidFill>
                  <a:schemeClr val="bg1"/>
                </a:solidFill>
              </a:rPr>
              <a:t>Bore my sin in death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You're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4823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35205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1122</Words>
  <Application>Microsoft Office PowerPoint</Application>
  <PresentationFormat>On-screen Show (4:3)</PresentationFormat>
  <Paragraphs>195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akagi_probook</vt:lpstr>
      <vt:lpstr>Arial</vt:lpstr>
      <vt:lpstr>Calibri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278</cp:revision>
  <dcterms:created xsi:type="dcterms:W3CDTF">2019-09-23T12:06:27Z</dcterms:created>
  <dcterms:modified xsi:type="dcterms:W3CDTF">2023-03-13T11:40:34Z</dcterms:modified>
</cp:coreProperties>
</file>